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60" r:id="rId3"/>
    <p:sldId id="262" r:id="rId4"/>
    <p:sldId id="272" r:id="rId5"/>
    <p:sldId id="287" r:id="rId6"/>
    <p:sldId id="288" r:id="rId7"/>
    <p:sldId id="289" r:id="rId8"/>
    <p:sldId id="290" r:id="rId9"/>
    <p:sldId id="291" r:id="rId10"/>
    <p:sldId id="292" r:id="rId11"/>
    <p:sldId id="295" r:id="rId12"/>
    <p:sldId id="297" r:id="rId13"/>
    <p:sldId id="278" r:id="rId14"/>
    <p:sldId id="298" r:id="rId15"/>
    <p:sldId id="279" r:id="rId16"/>
    <p:sldId id="299" r:id="rId17"/>
    <p:sldId id="280" r:id="rId18"/>
    <p:sldId id="274" r:id="rId19"/>
    <p:sldId id="294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pos="720">
          <p15:clr>
            <a:srgbClr val="A4A3A4"/>
          </p15:clr>
        </p15:guide>
        <p15:guide id="4" pos="5040">
          <p15:clr>
            <a:srgbClr val="A4A3A4"/>
          </p15:clr>
        </p15:guide>
        <p15:guide id="5" pos="33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00"/>
    <a:srgbClr val="0000FF"/>
    <a:srgbClr val="99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EEDE1-6959-48D8-8187-8DEF98F1B948}" v="91" dt="2020-07-20T03:33:58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6" autoAdjust="0"/>
    <p:restoredTop sz="88465" autoAdjust="0"/>
  </p:normalViewPr>
  <p:slideViewPr>
    <p:cSldViewPr>
      <p:cViewPr varScale="1">
        <p:scale>
          <a:sx n="115" d="100"/>
          <a:sy n="115" d="100"/>
        </p:scale>
        <p:origin x="1494" y="102"/>
      </p:cViewPr>
      <p:guideLst>
        <p:guide orient="horz" pos="1104"/>
        <p:guide orient="horz" pos="3888"/>
        <p:guide pos="720"/>
        <p:guide pos="5040"/>
        <p:guide pos="3312"/>
      </p:guideLst>
    </p:cSldViewPr>
  </p:slideViewPr>
  <p:outlineViewPr>
    <p:cViewPr>
      <p:scale>
        <a:sx n="33" d="100"/>
        <a:sy n="33" d="100"/>
      </p:scale>
      <p:origin x="0" y="-10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Calligaro" userId="9c1e9647689a123b" providerId="LiveId" clId="{23EEEDE1-6959-48D8-8187-8DEF98F1B948}"/>
    <pc:docChg chg="undo redo custSel addSld delSld modSld sldOrd">
      <pc:chgData name="Matthew Calligaro" userId="9c1e9647689a123b" providerId="LiveId" clId="{23EEEDE1-6959-48D8-8187-8DEF98F1B948}" dt="2020-07-20T03:33:58.998" v="1327"/>
      <pc:docMkLst>
        <pc:docMk/>
      </pc:docMkLst>
      <pc:sldChg chg="modSp mod">
        <pc:chgData name="Matthew Calligaro" userId="9c1e9647689a123b" providerId="LiveId" clId="{23EEEDE1-6959-48D8-8187-8DEF98F1B948}" dt="2020-07-08T14:32:51.587" v="514" actId="6549"/>
        <pc:sldMkLst>
          <pc:docMk/>
          <pc:sldMk cId="0" sldId="258"/>
        </pc:sldMkLst>
        <pc:spChg chg="mod">
          <ac:chgData name="Matthew Calligaro" userId="9c1e9647689a123b" providerId="LiveId" clId="{23EEEDE1-6959-48D8-8187-8DEF98F1B948}" dt="2020-07-08T14:13:01.882" v="1" actId="20577"/>
          <ac:spMkLst>
            <pc:docMk/>
            <pc:sldMk cId="0" sldId="258"/>
            <ac:spMk id="10242" creationId="{71B25555-BF12-43C0-9010-B79258EB9B1F}"/>
          </ac:spMkLst>
        </pc:spChg>
        <pc:spChg chg="mod">
          <ac:chgData name="Matthew Calligaro" userId="9c1e9647689a123b" providerId="LiveId" clId="{23EEEDE1-6959-48D8-8187-8DEF98F1B948}" dt="2020-07-08T14:32:51.587" v="514" actId="6549"/>
          <ac:spMkLst>
            <pc:docMk/>
            <pc:sldMk cId="0" sldId="258"/>
            <ac:spMk id="14340" creationId="{D20EFF9E-F580-4D08-A8A0-E6A8156757A5}"/>
          </ac:spMkLst>
        </pc:spChg>
      </pc:sldChg>
      <pc:sldChg chg="modSp mod">
        <pc:chgData name="Matthew Calligaro" userId="9c1e9647689a123b" providerId="LiveId" clId="{23EEEDE1-6959-48D8-8187-8DEF98F1B948}" dt="2020-07-08T14:35:19.166" v="616" actId="20577"/>
        <pc:sldMkLst>
          <pc:docMk/>
          <pc:sldMk cId="1858132414" sldId="260"/>
        </pc:sldMkLst>
        <pc:spChg chg="mod">
          <ac:chgData name="Matthew Calligaro" userId="9c1e9647689a123b" providerId="LiveId" clId="{23EEEDE1-6959-48D8-8187-8DEF98F1B948}" dt="2020-07-08T14:35:19.166" v="616" actId="20577"/>
          <ac:spMkLst>
            <pc:docMk/>
            <pc:sldMk cId="1858132414" sldId="260"/>
            <ac:spMk id="15364" creationId="{DD0E7BE8-56B6-4B10-ACCD-EAAD56E65B5D}"/>
          </ac:spMkLst>
        </pc:spChg>
      </pc:sldChg>
      <pc:sldChg chg="modSp mod">
        <pc:chgData name="Matthew Calligaro" userId="9c1e9647689a123b" providerId="LiveId" clId="{23EEEDE1-6959-48D8-8187-8DEF98F1B948}" dt="2020-07-08T14:13:12.194" v="19" actId="20577"/>
        <pc:sldMkLst>
          <pc:docMk/>
          <pc:sldMk cId="1686079749" sldId="262"/>
        </pc:sldMkLst>
        <pc:spChg chg="mod">
          <ac:chgData name="Matthew Calligaro" userId="9c1e9647689a123b" providerId="LiveId" clId="{23EEEDE1-6959-48D8-8187-8DEF98F1B948}" dt="2020-07-08T14:13:12.194" v="19" actId="20577"/>
          <ac:spMkLst>
            <pc:docMk/>
            <pc:sldMk cId="1686079749" sldId="262"/>
            <ac:spMk id="10242" creationId="{24A05EE7-B24A-460B-A1F8-5ECA75850730}"/>
          </ac:spMkLst>
        </pc:spChg>
      </pc:sldChg>
      <pc:sldChg chg="modSp mod">
        <pc:chgData name="Matthew Calligaro" userId="9c1e9647689a123b" providerId="LiveId" clId="{23EEEDE1-6959-48D8-8187-8DEF98F1B948}" dt="2020-07-08T14:35:11.295" v="615" actId="20577"/>
        <pc:sldMkLst>
          <pc:docMk/>
          <pc:sldMk cId="2363108815" sldId="272"/>
        </pc:sldMkLst>
        <pc:spChg chg="mod">
          <ac:chgData name="Matthew Calligaro" userId="9c1e9647689a123b" providerId="LiveId" clId="{23EEEDE1-6959-48D8-8187-8DEF98F1B948}" dt="2020-07-08T14:35:11.295" v="615" actId="20577"/>
          <ac:spMkLst>
            <pc:docMk/>
            <pc:sldMk cId="2363108815" sldId="272"/>
            <ac:spMk id="15364" creationId="{DD0E7BE8-56B6-4B10-ACCD-EAAD56E65B5D}"/>
          </ac:spMkLst>
        </pc:spChg>
        <pc:picChg chg="mod">
          <ac:chgData name="Matthew Calligaro" userId="9c1e9647689a123b" providerId="LiveId" clId="{23EEEDE1-6959-48D8-8187-8DEF98F1B948}" dt="2020-07-08T14:34:40.374" v="608" actId="1076"/>
          <ac:picMkLst>
            <pc:docMk/>
            <pc:sldMk cId="2363108815" sldId="272"/>
            <ac:picMk id="14" creationId="{B57B4526-15A8-46EC-B80E-30115D0762FC}"/>
          </ac:picMkLst>
        </pc:picChg>
        <pc:picChg chg="mod">
          <ac:chgData name="Matthew Calligaro" userId="9c1e9647689a123b" providerId="LiveId" clId="{23EEEDE1-6959-48D8-8187-8DEF98F1B948}" dt="2020-07-08T14:34:44.998" v="609" actId="1076"/>
          <ac:picMkLst>
            <pc:docMk/>
            <pc:sldMk cId="2363108815" sldId="272"/>
            <ac:picMk id="15" creationId="{4DAF4869-239C-494F-B1BA-ED3CEE1E07A7}"/>
          </ac:picMkLst>
        </pc:picChg>
      </pc:sldChg>
      <pc:sldChg chg="modSp ord">
        <pc:chgData name="Matthew Calligaro" userId="9c1e9647689a123b" providerId="LiveId" clId="{23EEEDE1-6959-48D8-8187-8DEF98F1B948}" dt="2020-07-20T03:33:58.998" v="1327"/>
        <pc:sldMkLst>
          <pc:docMk/>
          <pc:sldMk cId="1804463376" sldId="274"/>
        </pc:sldMkLst>
        <pc:spChg chg="mod">
          <ac:chgData name="Matthew Calligaro" userId="9c1e9647689a123b" providerId="LiveId" clId="{23EEEDE1-6959-48D8-8187-8DEF98F1B948}" dt="2020-07-20T03:33:58.998" v="1327"/>
          <ac:spMkLst>
            <pc:docMk/>
            <pc:sldMk cId="1804463376" sldId="274"/>
            <ac:spMk id="15362" creationId="{8E81E9CB-F93E-49D4-931C-FD8752F6A364}"/>
          </ac:spMkLst>
        </pc:spChg>
      </pc:sldChg>
      <pc:sldChg chg="modSp mod modNotesTx">
        <pc:chgData name="Matthew Calligaro" userId="9c1e9647689a123b" providerId="LiveId" clId="{23EEEDE1-6959-48D8-8187-8DEF98F1B948}" dt="2020-07-20T03:33:58.998" v="1327"/>
        <pc:sldMkLst>
          <pc:docMk/>
          <pc:sldMk cId="1559466908" sldId="278"/>
        </pc:sldMkLst>
        <pc:spChg chg="mod">
          <ac:chgData name="Matthew Calligaro" userId="9c1e9647689a123b" providerId="LiveId" clId="{23EEEDE1-6959-48D8-8187-8DEF98F1B948}" dt="2020-07-20T03:33:58.998" v="1327"/>
          <ac:spMkLst>
            <pc:docMk/>
            <pc:sldMk cId="1559466908" sldId="278"/>
            <ac:spMk id="15362" creationId="{8E81E9CB-F93E-49D4-931C-FD8752F6A364}"/>
          </ac:spMkLst>
        </pc:spChg>
        <pc:spChg chg="mod">
          <ac:chgData name="Matthew Calligaro" userId="9c1e9647689a123b" providerId="LiveId" clId="{23EEEDE1-6959-48D8-8187-8DEF98F1B948}" dt="2020-07-08T14:15:15.899" v="127" actId="20577"/>
          <ac:spMkLst>
            <pc:docMk/>
            <pc:sldMk cId="1559466908" sldId="278"/>
            <ac:spMk id="15364" creationId="{DD0E7BE8-56B6-4B10-ACCD-EAAD56E65B5D}"/>
          </ac:spMkLst>
        </pc:spChg>
      </pc:sldChg>
      <pc:sldChg chg="addSp delSp modSp mod">
        <pc:chgData name="Matthew Calligaro" userId="9c1e9647689a123b" providerId="LiveId" clId="{23EEEDE1-6959-48D8-8187-8DEF98F1B948}" dt="2020-07-20T03:33:58.998" v="1327"/>
        <pc:sldMkLst>
          <pc:docMk/>
          <pc:sldMk cId="3762839996" sldId="279"/>
        </pc:sldMkLst>
        <pc:spChg chg="add mod">
          <ac:chgData name="Matthew Calligaro" userId="9c1e9647689a123b" providerId="LiveId" clId="{23EEEDE1-6959-48D8-8187-8DEF98F1B948}" dt="2020-07-08T17:08:39.507" v="1323"/>
          <ac:spMkLst>
            <pc:docMk/>
            <pc:sldMk cId="3762839996" sldId="279"/>
            <ac:spMk id="3" creationId="{6E4E4298-6D58-4260-A2A3-F1B1E61D2D8A}"/>
          </ac:spMkLst>
        </pc:spChg>
        <pc:spChg chg="del mod">
          <ac:chgData name="Matthew Calligaro" userId="9c1e9647689a123b" providerId="LiveId" clId="{23EEEDE1-6959-48D8-8187-8DEF98F1B948}" dt="2020-07-08T14:15:53.679" v="134" actId="478"/>
          <ac:spMkLst>
            <pc:docMk/>
            <pc:sldMk cId="3762839996" sldId="279"/>
            <ac:spMk id="8" creationId="{E833F59D-AB2F-4E3C-9D88-3B892ACE8F1F}"/>
          </ac:spMkLst>
        </pc:spChg>
        <pc:spChg chg="add mod">
          <ac:chgData name="Matthew Calligaro" userId="9c1e9647689a123b" providerId="LiveId" clId="{23EEEDE1-6959-48D8-8187-8DEF98F1B948}" dt="2020-07-08T14:41:22.961" v="718"/>
          <ac:spMkLst>
            <pc:docMk/>
            <pc:sldMk cId="3762839996" sldId="279"/>
            <ac:spMk id="11" creationId="{DED1DEBF-DFBF-4A79-8582-6309C9471C60}"/>
          </ac:spMkLst>
        </pc:spChg>
        <pc:spChg chg="mod">
          <ac:chgData name="Matthew Calligaro" userId="9c1e9647689a123b" providerId="LiveId" clId="{23EEEDE1-6959-48D8-8187-8DEF98F1B948}" dt="2020-07-08T14:18:41.851" v="475" actId="6549"/>
          <ac:spMkLst>
            <pc:docMk/>
            <pc:sldMk cId="3762839996" sldId="279"/>
            <ac:spMk id="10242" creationId="{24A05EE7-B24A-460B-A1F8-5ECA75850730}"/>
          </ac:spMkLst>
        </pc:spChg>
        <pc:spChg chg="mod">
          <ac:chgData name="Matthew Calligaro" userId="9c1e9647689a123b" providerId="LiveId" clId="{23EEEDE1-6959-48D8-8187-8DEF98F1B948}" dt="2020-07-20T03:33:58.998" v="1327"/>
          <ac:spMkLst>
            <pc:docMk/>
            <pc:sldMk cId="3762839996" sldId="279"/>
            <ac:spMk id="15362" creationId="{8E81E9CB-F93E-49D4-931C-FD8752F6A364}"/>
          </ac:spMkLst>
        </pc:spChg>
        <pc:picChg chg="add mod">
          <ac:chgData name="Matthew Calligaro" userId="9c1e9647689a123b" providerId="LiveId" clId="{23EEEDE1-6959-48D8-8187-8DEF98F1B948}" dt="2020-07-08T14:41:22.961" v="718"/>
          <ac:picMkLst>
            <pc:docMk/>
            <pc:sldMk cId="3762839996" sldId="279"/>
            <ac:picMk id="10" creationId="{C1D2D53A-939F-41F9-A5EE-FB2D3302FD37}"/>
          </ac:picMkLst>
        </pc:picChg>
      </pc:sldChg>
      <pc:sldChg chg="modSp mod">
        <pc:chgData name="Matthew Calligaro" userId="9c1e9647689a123b" providerId="LiveId" clId="{23EEEDE1-6959-48D8-8187-8DEF98F1B948}" dt="2020-07-20T03:33:39.579" v="1326" actId="20577"/>
        <pc:sldMkLst>
          <pc:docMk/>
          <pc:sldMk cId="2521345967" sldId="280"/>
        </pc:sldMkLst>
        <pc:spChg chg="mod">
          <ac:chgData name="Matthew Calligaro" userId="9c1e9647689a123b" providerId="LiveId" clId="{23EEEDE1-6959-48D8-8187-8DEF98F1B948}" dt="2020-07-08T14:47:57.656" v="1234" actId="20577"/>
          <ac:spMkLst>
            <pc:docMk/>
            <pc:sldMk cId="2521345967" sldId="280"/>
            <ac:spMk id="8" creationId="{194E771D-46B2-4CC6-9640-DBA4F6A6C60C}"/>
          </ac:spMkLst>
        </pc:spChg>
        <pc:spChg chg="mod">
          <ac:chgData name="Matthew Calligaro" userId="9c1e9647689a123b" providerId="LiveId" clId="{23EEEDE1-6959-48D8-8187-8DEF98F1B948}" dt="2020-07-08T14:48:13.664" v="1244" actId="20577"/>
          <ac:spMkLst>
            <pc:docMk/>
            <pc:sldMk cId="2521345967" sldId="280"/>
            <ac:spMk id="10242" creationId="{24A05EE7-B24A-460B-A1F8-5ECA75850730}"/>
          </ac:spMkLst>
        </pc:spChg>
        <pc:spChg chg="mod">
          <ac:chgData name="Matthew Calligaro" userId="9c1e9647689a123b" providerId="LiveId" clId="{23EEEDE1-6959-48D8-8187-8DEF98F1B948}" dt="2020-07-20T03:33:39.579" v="1326" actId="20577"/>
          <ac:spMkLst>
            <pc:docMk/>
            <pc:sldMk cId="2521345967" sldId="280"/>
            <ac:spMk id="15362" creationId="{8E81E9CB-F93E-49D4-931C-FD8752F6A364}"/>
          </ac:spMkLst>
        </pc:spChg>
      </pc:sldChg>
      <pc:sldChg chg="modSp mod">
        <pc:chgData name="Matthew Calligaro" userId="9c1e9647689a123b" providerId="LiveId" clId="{23EEEDE1-6959-48D8-8187-8DEF98F1B948}" dt="2020-07-08T14:34:54.602" v="613" actId="20577"/>
        <pc:sldMkLst>
          <pc:docMk/>
          <pc:sldMk cId="3452078185" sldId="287"/>
        </pc:sldMkLst>
        <pc:spChg chg="mod">
          <ac:chgData name="Matthew Calligaro" userId="9c1e9647689a123b" providerId="LiveId" clId="{23EEEDE1-6959-48D8-8187-8DEF98F1B948}" dt="2020-07-08T14:34:54.602" v="613" actId="20577"/>
          <ac:spMkLst>
            <pc:docMk/>
            <pc:sldMk cId="3452078185" sldId="287"/>
            <ac:spMk id="25" creationId="{596A8524-06E4-4E58-8147-EB5EFDA16816}"/>
          </ac:spMkLst>
        </pc:spChg>
      </pc:sldChg>
      <pc:sldChg chg="modSp mod">
        <pc:chgData name="Matthew Calligaro" userId="9c1e9647689a123b" providerId="LiveId" clId="{23EEEDE1-6959-48D8-8187-8DEF98F1B948}" dt="2020-07-08T14:35:27.818" v="619" actId="20577"/>
        <pc:sldMkLst>
          <pc:docMk/>
          <pc:sldMk cId="2953711973" sldId="288"/>
        </pc:sldMkLst>
        <pc:spChg chg="mod">
          <ac:chgData name="Matthew Calligaro" userId="9c1e9647689a123b" providerId="LiveId" clId="{23EEEDE1-6959-48D8-8187-8DEF98F1B948}" dt="2020-07-08T14:35:27.818" v="619" actId="20577"/>
          <ac:spMkLst>
            <pc:docMk/>
            <pc:sldMk cId="2953711973" sldId="288"/>
            <ac:spMk id="13" creationId="{A3FC8CCC-EB8F-4E64-B738-61D2895253F7}"/>
          </ac:spMkLst>
        </pc:spChg>
      </pc:sldChg>
      <pc:sldChg chg="modSp mod">
        <pc:chgData name="Matthew Calligaro" userId="9c1e9647689a123b" providerId="LiveId" clId="{23EEEDE1-6959-48D8-8187-8DEF98F1B948}" dt="2020-07-08T14:35:32.936" v="621" actId="20577"/>
        <pc:sldMkLst>
          <pc:docMk/>
          <pc:sldMk cId="1452363888" sldId="289"/>
        </pc:sldMkLst>
        <pc:spChg chg="mod">
          <ac:chgData name="Matthew Calligaro" userId="9c1e9647689a123b" providerId="LiveId" clId="{23EEEDE1-6959-48D8-8187-8DEF98F1B948}" dt="2020-07-08T14:35:32.936" v="621" actId="20577"/>
          <ac:spMkLst>
            <pc:docMk/>
            <pc:sldMk cId="1452363888" sldId="289"/>
            <ac:spMk id="12" creationId="{0411611F-5F8F-4002-9785-425BF408BFD9}"/>
          </ac:spMkLst>
        </pc:spChg>
      </pc:sldChg>
      <pc:sldChg chg="addSp delSp modSp mod">
        <pc:chgData name="Matthew Calligaro" userId="9c1e9647689a123b" providerId="LiveId" clId="{23EEEDE1-6959-48D8-8187-8DEF98F1B948}" dt="2020-07-08T14:39:20.679" v="672" actId="403"/>
        <pc:sldMkLst>
          <pc:docMk/>
          <pc:sldMk cId="4175449070" sldId="290"/>
        </pc:sldMkLst>
        <pc:spChg chg="mod">
          <ac:chgData name="Matthew Calligaro" userId="9c1e9647689a123b" providerId="LiveId" clId="{23EEEDE1-6959-48D8-8187-8DEF98F1B948}" dt="2020-07-08T14:39:20.679" v="672" actId="403"/>
          <ac:spMkLst>
            <pc:docMk/>
            <pc:sldMk cId="4175449070" sldId="290"/>
            <ac:spMk id="13" creationId="{B24FE231-5794-49FE-9E80-AA090BFE0346}"/>
          </ac:spMkLst>
        </pc:spChg>
        <pc:picChg chg="del">
          <ac:chgData name="Matthew Calligaro" userId="9c1e9647689a123b" providerId="LiveId" clId="{23EEEDE1-6959-48D8-8187-8DEF98F1B948}" dt="2020-07-08T14:35:46.399" v="622" actId="478"/>
          <ac:picMkLst>
            <pc:docMk/>
            <pc:sldMk cId="4175449070" sldId="290"/>
            <ac:picMk id="15" creationId="{39322BB1-CB0F-4684-8510-32026C94DA50}"/>
          </ac:picMkLst>
        </pc:picChg>
        <pc:picChg chg="add mod">
          <ac:chgData name="Matthew Calligaro" userId="9c1e9647689a123b" providerId="LiveId" clId="{23EEEDE1-6959-48D8-8187-8DEF98F1B948}" dt="2020-07-08T14:35:46.781" v="623"/>
          <ac:picMkLst>
            <pc:docMk/>
            <pc:sldMk cId="4175449070" sldId="290"/>
            <ac:picMk id="34" creationId="{7D4B87E9-F7B4-4F4B-BA9B-C90605FA2B3D}"/>
          </ac:picMkLst>
        </pc:picChg>
      </pc:sldChg>
      <pc:sldChg chg="addSp delSp modSp mod">
        <pc:chgData name="Matthew Calligaro" userId="9c1e9647689a123b" providerId="LiveId" clId="{23EEEDE1-6959-48D8-8187-8DEF98F1B948}" dt="2020-07-08T14:41:58.911" v="724" actId="14100"/>
        <pc:sldMkLst>
          <pc:docMk/>
          <pc:sldMk cId="4025936527" sldId="291"/>
        </pc:sldMkLst>
        <pc:spChg chg="add del mod">
          <ac:chgData name="Matthew Calligaro" userId="9c1e9647689a123b" providerId="LiveId" clId="{23EEEDE1-6959-48D8-8187-8DEF98F1B948}" dt="2020-07-08T14:37:06.651" v="637" actId="478"/>
          <ac:spMkLst>
            <pc:docMk/>
            <pc:sldMk cId="4025936527" sldId="291"/>
            <ac:spMk id="3" creationId="{0DF014B6-AEC8-4F8F-B8FC-985E0CCC65BC}"/>
          </ac:spMkLst>
        </pc:spChg>
        <pc:spChg chg="add del mod">
          <ac:chgData name="Matthew Calligaro" userId="9c1e9647689a123b" providerId="LiveId" clId="{23EEEDE1-6959-48D8-8187-8DEF98F1B948}" dt="2020-07-08T14:37:28.656" v="641" actId="478"/>
          <ac:spMkLst>
            <pc:docMk/>
            <pc:sldMk cId="4025936527" sldId="291"/>
            <ac:spMk id="4" creationId="{0A1EC9EA-79FE-4926-A26A-974EFE69960D}"/>
          </ac:spMkLst>
        </pc:spChg>
        <pc:spChg chg="add del mod">
          <ac:chgData name="Matthew Calligaro" userId="9c1e9647689a123b" providerId="LiveId" clId="{23EEEDE1-6959-48D8-8187-8DEF98F1B948}" dt="2020-07-08T14:37:24.722" v="640" actId="478"/>
          <ac:spMkLst>
            <pc:docMk/>
            <pc:sldMk cId="4025936527" sldId="291"/>
            <ac:spMk id="7" creationId="{D4F77BC6-5565-4062-ADA0-768D5D747B6F}"/>
          </ac:spMkLst>
        </pc:spChg>
        <pc:spChg chg="add mod">
          <ac:chgData name="Matthew Calligaro" userId="9c1e9647689a123b" providerId="LiveId" clId="{23EEEDE1-6959-48D8-8187-8DEF98F1B948}" dt="2020-07-08T14:41:58.911" v="724" actId="14100"/>
          <ac:spMkLst>
            <pc:docMk/>
            <pc:sldMk cId="4025936527" sldId="291"/>
            <ac:spMk id="12" creationId="{A1FCF3CD-3930-4C85-B36B-0C11F860EE75}"/>
          </ac:spMkLst>
        </pc:spChg>
        <pc:spChg chg="mod">
          <ac:chgData name="Matthew Calligaro" userId="9c1e9647689a123b" providerId="LiveId" clId="{23EEEDE1-6959-48D8-8187-8DEF98F1B948}" dt="2020-07-08T14:36:39.273" v="632" actId="13244"/>
          <ac:spMkLst>
            <pc:docMk/>
            <pc:sldMk cId="4025936527" sldId="291"/>
            <ac:spMk id="15362" creationId="{8E81E9CB-F93E-49D4-931C-FD8752F6A364}"/>
          </ac:spMkLst>
        </pc:spChg>
        <pc:grpChg chg="del mod">
          <ac:chgData name="Matthew Calligaro" userId="9c1e9647689a123b" providerId="LiveId" clId="{23EEEDE1-6959-48D8-8187-8DEF98F1B948}" dt="2020-07-08T14:37:48.879" v="653" actId="165"/>
          <ac:grpSpMkLst>
            <pc:docMk/>
            <pc:sldMk cId="4025936527" sldId="291"/>
            <ac:grpSpMk id="8" creationId="{DB3FE3A6-BE79-4FC7-8BEF-C382733295F7}"/>
          </ac:grpSpMkLst>
        </pc:grpChg>
        <pc:picChg chg="mod topLvl">
          <ac:chgData name="Matthew Calligaro" userId="9c1e9647689a123b" providerId="LiveId" clId="{23EEEDE1-6959-48D8-8187-8DEF98F1B948}" dt="2020-07-08T14:38:10.927" v="660" actId="1035"/>
          <ac:picMkLst>
            <pc:docMk/>
            <pc:sldMk cId="4025936527" sldId="291"/>
            <ac:picMk id="10" creationId="{660039F3-2AC7-4441-B269-91AB1E06A58C}"/>
          </ac:picMkLst>
        </pc:picChg>
        <pc:picChg chg="mod topLvl">
          <ac:chgData name="Matthew Calligaro" userId="9c1e9647689a123b" providerId="LiveId" clId="{23EEEDE1-6959-48D8-8187-8DEF98F1B948}" dt="2020-07-08T14:38:10.927" v="660" actId="1035"/>
          <ac:picMkLst>
            <pc:docMk/>
            <pc:sldMk cId="4025936527" sldId="291"/>
            <ac:picMk id="11" creationId="{308492D8-AF91-4B8D-8AB3-51B40B95F423}"/>
          </ac:picMkLst>
        </pc:picChg>
      </pc:sldChg>
      <pc:sldChg chg="addSp delSp modSp mod">
        <pc:chgData name="Matthew Calligaro" userId="9c1e9647689a123b" providerId="LiveId" clId="{23EEEDE1-6959-48D8-8187-8DEF98F1B948}" dt="2020-07-08T14:41:15.988" v="717" actId="1076"/>
        <pc:sldMkLst>
          <pc:docMk/>
          <pc:sldMk cId="2095967539" sldId="292"/>
        </pc:sldMkLst>
        <pc:spChg chg="add del mod">
          <ac:chgData name="Matthew Calligaro" userId="9c1e9647689a123b" providerId="LiveId" clId="{23EEEDE1-6959-48D8-8187-8DEF98F1B948}" dt="2020-07-08T14:38:56.287" v="665" actId="478"/>
          <ac:spMkLst>
            <pc:docMk/>
            <pc:sldMk cId="2095967539" sldId="292"/>
            <ac:spMk id="3" creationId="{903CF747-D845-4880-98B4-C82373B2E177}"/>
          </ac:spMkLst>
        </pc:spChg>
        <pc:spChg chg="add mod">
          <ac:chgData name="Matthew Calligaro" userId="9c1e9647689a123b" providerId="LiveId" clId="{23EEEDE1-6959-48D8-8187-8DEF98F1B948}" dt="2020-07-08T14:41:09.797" v="715" actId="1076"/>
          <ac:spMkLst>
            <pc:docMk/>
            <pc:sldMk cId="2095967539" sldId="292"/>
            <ac:spMk id="10" creationId="{BADF4926-CDC7-4C05-A745-948BEF085861}"/>
          </ac:spMkLst>
        </pc:spChg>
        <pc:spChg chg="add mod">
          <ac:chgData name="Matthew Calligaro" userId="9c1e9647689a123b" providerId="LiveId" clId="{23EEEDE1-6959-48D8-8187-8DEF98F1B948}" dt="2020-07-08T14:39:05.071" v="668" actId="403"/>
          <ac:spMkLst>
            <pc:docMk/>
            <pc:sldMk cId="2095967539" sldId="292"/>
            <ac:spMk id="13" creationId="{08107034-2738-4189-B494-A6139091FE8D}"/>
          </ac:spMkLst>
        </pc:spChg>
        <pc:spChg chg="del">
          <ac:chgData name="Matthew Calligaro" userId="9c1e9647689a123b" providerId="LiveId" clId="{23EEEDE1-6959-48D8-8187-8DEF98F1B948}" dt="2020-07-08T14:38:52.011" v="664" actId="478"/>
          <ac:spMkLst>
            <pc:docMk/>
            <pc:sldMk cId="2095967539" sldId="292"/>
            <ac:spMk id="15" creationId="{8C28A213-8C3D-42EC-8CFF-B72F2F2DFE9A}"/>
          </ac:spMkLst>
        </pc:spChg>
        <pc:spChg chg="mod">
          <ac:chgData name="Matthew Calligaro" userId="9c1e9647689a123b" providerId="LiveId" clId="{23EEEDE1-6959-48D8-8187-8DEF98F1B948}" dt="2020-07-08T14:39:43.326" v="690" actId="20577"/>
          <ac:spMkLst>
            <pc:docMk/>
            <pc:sldMk cId="2095967539" sldId="292"/>
            <ac:spMk id="30" creationId="{9D46283B-75BC-43AC-B6E2-F6E4EF9CA0EB}"/>
          </ac:spMkLst>
        </pc:spChg>
        <pc:grpChg chg="mod topLvl">
          <ac:chgData name="Matthew Calligaro" userId="9c1e9647689a123b" providerId="LiveId" clId="{23EEEDE1-6959-48D8-8187-8DEF98F1B948}" dt="2020-07-08T14:39:37.268" v="677" actId="1035"/>
          <ac:grpSpMkLst>
            <pc:docMk/>
            <pc:sldMk cId="2095967539" sldId="292"/>
            <ac:grpSpMk id="8" creationId="{F46FDBDC-FF0F-4918-9219-05A80787DB8E}"/>
          </ac:grpSpMkLst>
        </pc:grpChg>
        <pc:grpChg chg="del mod">
          <ac:chgData name="Matthew Calligaro" userId="9c1e9647689a123b" providerId="LiveId" clId="{23EEEDE1-6959-48D8-8187-8DEF98F1B948}" dt="2020-07-08T14:39:29.305" v="674" actId="165"/>
          <ac:grpSpMkLst>
            <pc:docMk/>
            <pc:sldMk cId="2095967539" sldId="292"/>
            <ac:grpSpMk id="16" creationId="{0354D1C0-44A2-4786-AE7C-26054A1754F2}"/>
          </ac:grpSpMkLst>
        </pc:grpChg>
        <pc:picChg chg="mod">
          <ac:chgData name="Matthew Calligaro" userId="9c1e9647689a123b" providerId="LiveId" clId="{23EEEDE1-6959-48D8-8187-8DEF98F1B948}" dt="2020-07-08T14:39:29.305" v="674" actId="165"/>
          <ac:picMkLst>
            <pc:docMk/>
            <pc:sldMk cId="2095967539" sldId="292"/>
            <ac:picMk id="4" creationId="{EFBD7F17-2C82-438D-B2AE-E705F026F8C4}"/>
          </ac:picMkLst>
        </pc:picChg>
        <pc:picChg chg="mod">
          <ac:chgData name="Matthew Calligaro" userId="9c1e9647689a123b" providerId="LiveId" clId="{23EEEDE1-6959-48D8-8187-8DEF98F1B948}" dt="2020-07-08T14:39:29.305" v="674" actId="165"/>
          <ac:picMkLst>
            <pc:docMk/>
            <pc:sldMk cId="2095967539" sldId="292"/>
            <ac:picMk id="6" creationId="{3F93F587-6EA4-4BBF-BA9B-CD98A2376DA0}"/>
          </ac:picMkLst>
        </pc:picChg>
        <pc:picChg chg="add mod">
          <ac:chgData name="Matthew Calligaro" userId="9c1e9647689a123b" providerId="LiveId" clId="{23EEEDE1-6959-48D8-8187-8DEF98F1B948}" dt="2020-07-08T14:41:15.988" v="717" actId="1076"/>
          <ac:picMkLst>
            <pc:docMk/>
            <pc:sldMk cId="2095967539" sldId="292"/>
            <ac:picMk id="7" creationId="{8E37C5C0-C82D-4C8C-90D8-D383DDD3F9E6}"/>
          </ac:picMkLst>
        </pc:picChg>
        <pc:picChg chg="mod topLvl">
          <ac:chgData name="Matthew Calligaro" userId="9c1e9647689a123b" providerId="LiveId" clId="{23EEEDE1-6959-48D8-8187-8DEF98F1B948}" dt="2020-07-08T14:39:37.268" v="677" actId="1035"/>
          <ac:picMkLst>
            <pc:docMk/>
            <pc:sldMk cId="2095967539" sldId="292"/>
            <ac:picMk id="14" creationId="{EEF8EBBA-C695-4B0A-973F-77E1B6709AAD}"/>
          </ac:picMkLst>
        </pc:picChg>
      </pc:sldChg>
      <pc:sldChg chg="ord">
        <pc:chgData name="Matthew Calligaro" userId="9c1e9647689a123b" providerId="LiveId" clId="{23EEEDE1-6959-48D8-8187-8DEF98F1B948}" dt="2020-07-08T14:21:30.728" v="510"/>
        <pc:sldMkLst>
          <pc:docMk/>
          <pc:sldMk cId="804398726" sldId="294"/>
        </pc:sldMkLst>
      </pc:sldChg>
      <pc:sldChg chg="modSp mod">
        <pc:chgData name="Matthew Calligaro" userId="9c1e9647689a123b" providerId="LiveId" clId="{23EEEDE1-6959-48D8-8187-8DEF98F1B948}" dt="2020-07-08T14:42:35.014" v="734" actId="12788"/>
        <pc:sldMkLst>
          <pc:docMk/>
          <pc:sldMk cId="2944339554" sldId="295"/>
        </pc:sldMkLst>
        <pc:spChg chg="mod">
          <ac:chgData name="Matthew Calligaro" userId="9c1e9647689a123b" providerId="LiveId" clId="{23EEEDE1-6959-48D8-8187-8DEF98F1B948}" dt="2020-07-08T14:42:20.975" v="730" actId="1076"/>
          <ac:spMkLst>
            <pc:docMk/>
            <pc:sldMk cId="2944339554" sldId="295"/>
            <ac:spMk id="15" creationId="{8C28A213-8C3D-42EC-8CFF-B72F2F2DFE9A}"/>
          </ac:spMkLst>
        </pc:spChg>
        <pc:picChg chg="mod">
          <ac:chgData name="Matthew Calligaro" userId="9c1e9647689a123b" providerId="LiveId" clId="{23EEEDE1-6959-48D8-8187-8DEF98F1B948}" dt="2020-07-08T14:42:35.014" v="734" actId="12788"/>
          <ac:picMkLst>
            <pc:docMk/>
            <pc:sldMk cId="2944339554" sldId="295"/>
            <ac:picMk id="5" creationId="{417B48B6-83B3-44D4-A023-950475CA0FA3}"/>
          </ac:picMkLst>
        </pc:picChg>
      </pc:sldChg>
      <pc:sldChg chg="addSp delSp modSp mod">
        <pc:chgData name="Matthew Calligaro" userId="9c1e9647689a123b" providerId="LiveId" clId="{23EEEDE1-6959-48D8-8187-8DEF98F1B948}" dt="2020-07-08T14:45:14.869" v="756" actId="1076"/>
        <pc:sldMkLst>
          <pc:docMk/>
          <pc:sldMk cId="191719841" sldId="297"/>
        </pc:sldMkLst>
        <pc:spChg chg="mod">
          <ac:chgData name="Matthew Calligaro" userId="9c1e9647689a123b" providerId="LiveId" clId="{23EEEDE1-6959-48D8-8187-8DEF98F1B948}" dt="2020-07-08T14:45:14.869" v="756" actId="1076"/>
          <ac:spMkLst>
            <pc:docMk/>
            <pc:sldMk cId="191719841" sldId="297"/>
            <ac:spMk id="6" creationId="{C61B849B-840A-4333-86CE-7C3890E26819}"/>
          </ac:spMkLst>
        </pc:spChg>
        <pc:spChg chg="mod">
          <ac:chgData name="Matthew Calligaro" userId="9c1e9647689a123b" providerId="LiveId" clId="{23EEEDE1-6959-48D8-8187-8DEF98F1B948}" dt="2020-07-08T14:45:07.159" v="755" actId="20577"/>
          <ac:spMkLst>
            <pc:docMk/>
            <pc:sldMk cId="191719841" sldId="297"/>
            <ac:spMk id="15" creationId="{8C28A213-8C3D-42EC-8CFF-B72F2F2DFE9A}"/>
          </ac:spMkLst>
        </pc:spChg>
        <pc:spChg chg="mod">
          <ac:chgData name="Matthew Calligaro" userId="9c1e9647689a123b" providerId="LiveId" clId="{23EEEDE1-6959-48D8-8187-8DEF98F1B948}" dt="2020-07-08T14:45:14.869" v="756" actId="1076"/>
          <ac:spMkLst>
            <pc:docMk/>
            <pc:sldMk cId="191719841" sldId="297"/>
            <ac:spMk id="34" creationId="{DE987882-DB04-4850-9E76-20F1C3E50EB6}"/>
          </ac:spMkLst>
        </pc:spChg>
        <pc:spChg chg="mod">
          <ac:chgData name="Matthew Calligaro" userId="9c1e9647689a123b" providerId="LiveId" clId="{23EEEDE1-6959-48D8-8187-8DEF98F1B948}" dt="2020-07-08T14:45:14.869" v="756" actId="1076"/>
          <ac:spMkLst>
            <pc:docMk/>
            <pc:sldMk cId="191719841" sldId="297"/>
            <ac:spMk id="35" creationId="{FA66ABF3-79E4-4796-A147-DA1D2B37E69A}"/>
          </ac:spMkLst>
        </pc:spChg>
        <pc:cxnChg chg="add mod">
          <ac:chgData name="Matthew Calligaro" userId="9c1e9647689a123b" providerId="LiveId" clId="{23EEEDE1-6959-48D8-8187-8DEF98F1B948}" dt="2020-07-08T14:45:14.869" v="756" actId="1076"/>
          <ac:cxnSpMkLst>
            <pc:docMk/>
            <pc:sldMk cId="191719841" sldId="297"/>
            <ac:cxnSpMk id="4" creationId="{046991D4-F8C8-4B5B-A663-137FC23975CA}"/>
          </ac:cxnSpMkLst>
        </pc:cxnChg>
        <pc:cxnChg chg="mod">
          <ac:chgData name="Matthew Calligaro" userId="9c1e9647689a123b" providerId="LiveId" clId="{23EEEDE1-6959-48D8-8187-8DEF98F1B948}" dt="2020-07-08T14:45:14.869" v="756" actId="1076"/>
          <ac:cxnSpMkLst>
            <pc:docMk/>
            <pc:sldMk cId="191719841" sldId="297"/>
            <ac:cxnSpMk id="13" creationId="{EF2BD142-ED3D-4D48-AEC6-0F02B58D55BB}"/>
          </ac:cxnSpMkLst>
        </pc:cxnChg>
        <pc:cxnChg chg="del">
          <ac:chgData name="Matthew Calligaro" userId="9c1e9647689a123b" providerId="LiveId" clId="{23EEEDE1-6959-48D8-8187-8DEF98F1B948}" dt="2020-07-08T14:42:52.776" v="737" actId="478"/>
          <ac:cxnSpMkLst>
            <pc:docMk/>
            <pc:sldMk cId="191719841" sldId="297"/>
            <ac:cxnSpMk id="18" creationId="{F762925C-3E31-4002-AD51-61E0794C7A21}"/>
          </ac:cxnSpMkLst>
        </pc:cxnChg>
        <pc:cxnChg chg="mod">
          <ac:chgData name="Matthew Calligaro" userId="9c1e9647689a123b" providerId="LiveId" clId="{23EEEDE1-6959-48D8-8187-8DEF98F1B948}" dt="2020-07-08T14:45:14.869" v="756" actId="1076"/>
          <ac:cxnSpMkLst>
            <pc:docMk/>
            <pc:sldMk cId="191719841" sldId="297"/>
            <ac:cxnSpMk id="20" creationId="{8AF3A71D-AFA2-4A30-8EFB-CAAF4F146ED3}"/>
          </ac:cxnSpMkLst>
        </pc:cxnChg>
        <pc:cxnChg chg="del">
          <ac:chgData name="Matthew Calligaro" userId="9c1e9647689a123b" providerId="LiveId" clId="{23EEEDE1-6959-48D8-8187-8DEF98F1B948}" dt="2020-07-08T14:42:53.762" v="738" actId="478"/>
          <ac:cxnSpMkLst>
            <pc:docMk/>
            <pc:sldMk cId="191719841" sldId="297"/>
            <ac:cxnSpMk id="28" creationId="{C2C596A1-A5FF-4438-B264-E918CF094987}"/>
          </ac:cxnSpMkLst>
        </pc:cxnChg>
        <pc:cxnChg chg="del mod">
          <ac:chgData name="Matthew Calligaro" userId="9c1e9647689a123b" providerId="LiveId" clId="{23EEEDE1-6959-48D8-8187-8DEF98F1B948}" dt="2020-07-08T14:42:51.323" v="736" actId="478"/>
          <ac:cxnSpMkLst>
            <pc:docMk/>
            <pc:sldMk cId="191719841" sldId="297"/>
            <ac:cxnSpMk id="31" creationId="{833F0513-CCB2-4475-8870-3176D148238C}"/>
          </ac:cxnSpMkLst>
        </pc:cxnChg>
      </pc:sldChg>
      <pc:sldChg chg="modSp add mod modNotesTx">
        <pc:chgData name="Matthew Calligaro" userId="9c1e9647689a123b" providerId="LiveId" clId="{23EEEDE1-6959-48D8-8187-8DEF98F1B948}" dt="2020-07-20T03:33:58.998" v="1327"/>
        <pc:sldMkLst>
          <pc:docMk/>
          <pc:sldMk cId="499021242" sldId="298"/>
        </pc:sldMkLst>
        <pc:spChg chg="mod">
          <ac:chgData name="Matthew Calligaro" userId="9c1e9647689a123b" providerId="LiveId" clId="{23EEEDE1-6959-48D8-8187-8DEF98F1B948}" dt="2020-07-08T14:16:15.472" v="149" actId="20577"/>
          <ac:spMkLst>
            <pc:docMk/>
            <pc:sldMk cId="499021242" sldId="298"/>
            <ac:spMk id="10242" creationId="{24A05EE7-B24A-460B-A1F8-5ECA75850730}"/>
          </ac:spMkLst>
        </pc:spChg>
        <pc:spChg chg="mod">
          <ac:chgData name="Matthew Calligaro" userId="9c1e9647689a123b" providerId="LiveId" clId="{23EEEDE1-6959-48D8-8187-8DEF98F1B948}" dt="2020-07-20T03:33:58.998" v="1327"/>
          <ac:spMkLst>
            <pc:docMk/>
            <pc:sldMk cId="499021242" sldId="298"/>
            <ac:spMk id="15362" creationId="{8E81E9CB-F93E-49D4-931C-FD8752F6A364}"/>
          </ac:spMkLst>
        </pc:spChg>
        <pc:spChg chg="mod">
          <ac:chgData name="Matthew Calligaro" userId="9c1e9647689a123b" providerId="LiveId" clId="{23EEEDE1-6959-48D8-8187-8DEF98F1B948}" dt="2020-07-08T14:17:52.982" v="437" actId="20577"/>
          <ac:spMkLst>
            <pc:docMk/>
            <pc:sldMk cId="499021242" sldId="298"/>
            <ac:spMk id="15364" creationId="{DD0E7BE8-56B6-4B10-ACCD-EAAD56E65B5D}"/>
          </ac:spMkLst>
        </pc:spChg>
      </pc:sldChg>
      <pc:sldChg chg="addSp modSp add mod">
        <pc:chgData name="Matthew Calligaro" userId="9c1e9647689a123b" providerId="LiveId" clId="{23EEEDE1-6959-48D8-8187-8DEF98F1B948}" dt="2020-07-20T03:33:58.998" v="1327"/>
        <pc:sldMkLst>
          <pc:docMk/>
          <pc:sldMk cId="162453827" sldId="299"/>
        </pc:sldMkLst>
        <pc:spChg chg="mod">
          <ac:chgData name="Matthew Calligaro" userId="9c1e9647689a123b" providerId="LiveId" clId="{23EEEDE1-6959-48D8-8187-8DEF98F1B948}" dt="2020-07-08T17:08:49.092" v="1324"/>
          <ac:spMkLst>
            <pc:docMk/>
            <pc:sldMk cId="162453827" sldId="299"/>
            <ac:spMk id="3" creationId="{6E4E4298-6D58-4260-A2A3-F1B1E61D2D8A}"/>
          </ac:spMkLst>
        </pc:spChg>
        <pc:spChg chg="add mod">
          <ac:chgData name="Matthew Calligaro" userId="9c1e9647689a123b" providerId="LiveId" clId="{23EEEDE1-6959-48D8-8187-8DEF98F1B948}" dt="2020-07-08T14:41:25.221" v="719"/>
          <ac:spMkLst>
            <pc:docMk/>
            <pc:sldMk cId="162453827" sldId="299"/>
            <ac:spMk id="10" creationId="{7811E840-2237-4880-B38F-65DFA0F4AF9E}"/>
          </ac:spMkLst>
        </pc:spChg>
        <pc:spChg chg="mod">
          <ac:chgData name="Matthew Calligaro" userId="9c1e9647689a123b" providerId="LiveId" clId="{23EEEDE1-6959-48D8-8187-8DEF98F1B948}" dt="2020-07-08T14:19:17.560" v="478" actId="20577"/>
          <ac:spMkLst>
            <pc:docMk/>
            <pc:sldMk cId="162453827" sldId="299"/>
            <ac:spMk id="10242" creationId="{24A05EE7-B24A-460B-A1F8-5ECA75850730}"/>
          </ac:spMkLst>
        </pc:spChg>
        <pc:spChg chg="mod">
          <ac:chgData name="Matthew Calligaro" userId="9c1e9647689a123b" providerId="LiveId" clId="{23EEEDE1-6959-48D8-8187-8DEF98F1B948}" dt="2020-07-20T03:33:58.998" v="1327"/>
          <ac:spMkLst>
            <pc:docMk/>
            <pc:sldMk cId="162453827" sldId="299"/>
            <ac:spMk id="15362" creationId="{8E81E9CB-F93E-49D4-931C-FD8752F6A364}"/>
          </ac:spMkLst>
        </pc:spChg>
        <pc:picChg chg="add mod">
          <ac:chgData name="Matthew Calligaro" userId="9c1e9647689a123b" providerId="LiveId" clId="{23EEEDE1-6959-48D8-8187-8DEF98F1B948}" dt="2020-07-08T14:41:25.221" v="719"/>
          <ac:picMkLst>
            <pc:docMk/>
            <pc:sldMk cId="162453827" sldId="299"/>
            <ac:picMk id="8" creationId="{184E997C-A119-46E1-B92B-F6DCA5E17308}"/>
          </ac:picMkLst>
        </pc:picChg>
      </pc:sldChg>
      <pc:sldChg chg="add del">
        <pc:chgData name="Matthew Calligaro" userId="9c1e9647689a123b" providerId="LiveId" clId="{23EEEDE1-6959-48D8-8187-8DEF98F1B948}" dt="2020-07-08T14:21:21.308" v="508" actId="47"/>
        <pc:sldMkLst>
          <pc:docMk/>
          <pc:sldMk cId="1815801588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CADE92A-9501-4EC5-86E8-B2B3504098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F27A7EE-5BB7-4356-A164-20503A80AD4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8E019CA-07EA-43F6-BD2A-AAA037FE83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81F32BB4-9921-43D1-B70F-8D216E0FDF7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B366F9F3-0E83-4BA9-8B12-4DBE6F1D63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ABF2FDD-2564-4EDB-A111-864D4081EC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5B7F926-AD69-41E3-AA42-0D4A778556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tll-racecar.readthedocs.io/en/latest/camera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tll-racecar.readthedocs.io/en/latest/display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51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https://mitll-racecar.readthedocs.io/en/latest/camera.html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21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https://mitll-racecar.readthedocs.io/en/latest/display.html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94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95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7F926-AD69-41E3-AA42-0D4A778556C2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986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74E21-9446-48CC-9E9C-78DC9E0A2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258E3C0-DC05-459C-99C2-15D15C3AB04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78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BBA1F-D281-4BE3-8929-EA6379B37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EB617040-F0AB-4651-8D2F-73B14F15E10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64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02375" y="730250"/>
            <a:ext cx="1828800" cy="5365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5975" y="730250"/>
            <a:ext cx="5334000" cy="5365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C602C-96BA-40FF-BC8E-4400631EE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A1CE02C-A680-4617-81AF-D6BB01A4197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14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18110-7F9E-472B-B675-FE52435F4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41DE890-B05E-46F0-AF10-0232F9943B8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75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BD5C7-AA9E-4BA5-A38A-533CB97D9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F704D2B8-B6D6-4718-83FE-555613AC6A5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60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975" y="1981200"/>
            <a:ext cx="3533775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2150" y="1981200"/>
            <a:ext cx="3535363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B25C7-6D48-43F3-9EA1-69B4D5C2A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192213B0-D913-4F29-BDCD-896CE68514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59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2F7CA-8B4F-4F9D-92E7-049F2A1BDD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3F5A6583-E01C-4854-935D-686286BF2B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27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27D4-4BCD-41D0-BC26-5D8AD06A0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5F1218CC-56C3-4B1D-A2EB-A2F6B414573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70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B25F6-DC12-42AC-A1AD-E5A588401B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CD1A4B8D-576B-46A3-8FC0-465918B0F9D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28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CE1FA-1F78-4FCE-A017-A9210B9C62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73A575A0-EA01-49AD-8E4F-259B1001FA4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730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A695B-99F8-4E2F-B1DF-D48C70BD25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Presentation Author, 2003</a:t>
            </a:r>
          </a:p>
          <a:p>
            <a:pPr>
              <a:defRPr/>
            </a:pPr>
            <a:r>
              <a:rPr lang="en-US" altLang="en-US"/>
              <a:t>Page </a:t>
            </a:r>
            <a:fld id="{AEDB4EA4-C9CC-4E97-AB10-8FBD6AA5B02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64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BDD5D9E-F202-4097-ACE0-2AE2595359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3938" y="730250"/>
            <a:ext cx="7107237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7A53F93-CE57-451F-AA52-3A2E503F4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5975" y="1981200"/>
            <a:ext cx="72215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8">
            <a:extLst>
              <a:ext uri="{FF2B5EF4-FFF2-40B4-BE49-F238E27FC236}">
                <a16:creationId xmlns:a16="http://schemas.microsoft.com/office/drawing/2014/main" id="{DA40FA46-FED6-4761-B96C-325158BEB0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757863"/>
            <a:ext cx="685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Line 9">
            <a:extLst>
              <a:ext uri="{FF2B5EF4-FFF2-40B4-BE49-F238E27FC236}">
                <a16:creationId xmlns:a16="http://schemas.microsoft.com/office/drawing/2014/main" id="{648A8355-1940-478D-BBEA-54AFF2BD4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524000"/>
            <a:ext cx="6858000" cy="0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EA9046A7-0FFE-43FE-A4E8-C88B83232B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54613" y="5867400"/>
            <a:ext cx="2617787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en-US"/>
              <a:t>Author, Date</a:t>
            </a:r>
          </a:p>
          <a:p>
            <a:pPr>
              <a:defRPr/>
            </a:pPr>
            <a:r>
              <a:rPr lang="en-US" altLang="en-US"/>
              <a:t>Page </a:t>
            </a:r>
            <a:fld id="{E607538B-7764-44F2-A057-EC1DCC34918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2" descr="Untitled-3.tif">
            <a:extLst>
              <a:ext uri="{FF2B5EF4-FFF2-40B4-BE49-F238E27FC236}">
                <a16:creationId xmlns:a16="http://schemas.microsoft.com/office/drawing/2014/main" id="{27DDA7D2-9D0F-4E47-AAE7-246E1F9B63F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907088"/>
            <a:ext cx="23622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+mj-lt"/>
          <a:ea typeface="+mj-ea"/>
          <a:cs typeface="Geneva" charset="0"/>
        </a:defRPr>
      </a:lvl1pPr>
      <a:lvl2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2pPr>
      <a:lvl3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3pPr>
      <a:lvl4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4pPr>
      <a:lvl5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  <a:cs typeface="Geneva" charset="0"/>
        </a:defRPr>
      </a:lvl5pPr>
      <a:lvl6pPr marL="4572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6pPr>
      <a:lvl7pPr marL="9144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7pPr>
      <a:lvl8pPr marL="13716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8pPr>
      <a:lvl9pPr marL="18288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9pPr>
    </p:titleStyle>
    <p:bodyStyle>
      <a:lvl1pPr marL="230188" indent="-230188" algn="l" rtl="0" eaLnBrk="0" fontAlgn="base" hangingPunct="0">
        <a:lnSpc>
          <a:spcPts val="2700"/>
        </a:lnSpc>
        <a:spcBef>
          <a:spcPct val="0"/>
        </a:spcBef>
        <a:spcAft>
          <a:spcPts val="140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  <a:cs typeface="Geneva" charset="0"/>
        </a:defRPr>
      </a:lvl1pPr>
      <a:lvl2pPr marL="742950" indent="-285750" algn="l" rtl="0" eaLnBrk="0" fontAlgn="base" hangingPunct="0">
        <a:lnSpc>
          <a:spcPts val="2800"/>
        </a:lnSpc>
        <a:spcBef>
          <a:spcPct val="0"/>
        </a:spcBef>
        <a:spcAft>
          <a:spcPts val="1400"/>
        </a:spcAft>
        <a:buChar char="–"/>
        <a:defRPr sz="23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Times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tll-racecar-mn.readthedocs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LLRacecar/Student/blob/master/library/racecar_utils.py" TargetMode="External"/><Relationship Id="rId2" Type="http://schemas.openxmlformats.org/officeDocument/2006/relationships/hyperlink" Target="https://mitll-racecar.readthedocs.io/en/latest/racecar_uti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LLRacecar/Student/blob/master/labs/lab2/lab2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9B208FE4-19EF-4770-8DC0-17F8D2A715D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764214" y="5867400"/>
            <a:ext cx="2251074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+mj-lt"/>
                <a:cs typeface="Segoe UI Light" panose="020B0502040204020203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+mj-lt"/>
                <a:cs typeface="Segoe UI Light" panose="020B0502040204020203" pitchFamily="34" charset="0"/>
              </a:rPr>
              <a:t>Page </a:t>
            </a:r>
            <a:fld id="{9E4639CE-BBAA-44B6-BD5E-FD76D816CE00}" type="slidenum">
              <a:rPr lang="en-US" altLang="en-US" sz="1400" smtClean="0">
                <a:latin typeface="+mj-lt"/>
                <a:cs typeface="Segoe UI Light" panose="020B0502040204020203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</a:t>
            </a:fld>
            <a:endParaRPr lang="en-US" altLang="en-US" sz="14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71B25555-BF12-43C0-9010-B79258EB9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762000"/>
            <a:ext cx="7107237" cy="685800"/>
          </a:xfrm>
        </p:spPr>
        <p:txBody>
          <a:bodyPr/>
          <a:lstStyle/>
          <a:p>
            <a:pPr>
              <a:defRPr/>
            </a:pPr>
            <a:r>
              <a:rPr lang="en-US" sz="4400" b="0" dirty="0">
                <a:solidFill>
                  <a:schemeClr val="accent6"/>
                </a:solidFill>
                <a:cs typeface="Segoe UI" panose="020B0502040204020203" pitchFamily="34" charset="0"/>
              </a:rPr>
              <a:t>Lab 2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20EFF9E-F580-4D08-A8A0-E6A815675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9838" y="1576388"/>
            <a:ext cx="6888162" cy="3059112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FontTx/>
              <a:buNone/>
            </a:pPr>
            <a:r>
              <a:rPr lang="en-US" altLang="en-US" sz="6000" dirty="0">
                <a:latin typeface="+mj-lt"/>
                <a:cs typeface="Segoe UI" panose="020B0502040204020203" pitchFamily="34" charset="0"/>
              </a:rPr>
              <a:t>Color Images</a:t>
            </a:r>
          </a:p>
        </p:txBody>
      </p:sp>
      <p:grpSp>
        <p:nvGrpSpPr>
          <p:cNvPr id="14341" name="Logo">
            <a:extLst>
              <a:ext uri="{FF2B5EF4-FFF2-40B4-BE49-F238E27FC236}">
                <a16:creationId xmlns:a16="http://schemas.microsoft.com/office/drawing/2014/main" id="{0AFF54D4-39F8-416E-896A-20B5BA9D131C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5834063"/>
            <a:ext cx="3657600" cy="731837"/>
            <a:chOff x="1668651" y="4863893"/>
            <a:chExt cx="3657600" cy="731520"/>
          </a:xfrm>
        </p:grpSpPr>
        <p:sp>
          <p:nvSpPr>
            <p:cNvPr id="14343" name="Rectangle 4">
              <a:extLst>
                <a:ext uri="{FF2B5EF4-FFF2-40B4-BE49-F238E27FC236}">
                  <a16:creationId xmlns:a16="http://schemas.microsoft.com/office/drawing/2014/main" id="{7FF934D0-9C0A-4A13-ABF8-1C0244C07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651" y="4863893"/>
              <a:ext cx="3657600" cy="73152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Geneva" pitchFamily="122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4344" name="Picture 2" descr="The MIT Beaver Works logo">
              <a:extLst>
                <a:ext uri="{FF2B5EF4-FFF2-40B4-BE49-F238E27FC236}">
                  <a16:creationId xmlns:a16="http://schemas.microsoft.com/office/drawing/2014/main" id="{67D3652B-0EFF-4487-ADC6-0D0626919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927909"/>
              <a:ext cx="3533141" cy="548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2" name="TextBox 1">
            <a:extLst>
              <a:ext uri="{FF2B5EF4-FFF2-40B4-BE49-F238E27FC236}">
                <a16:creationId xmlns:a16="http://schemas.microsoft.com/office/drawing/2014/main" id="{BE5EFBE9-0D29-490A-B098-293B9EB4C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2" y="4951313"/>
            <a:ext cx="6886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lecture is part of the RACECAR-MN introductory robotics course.  You can visit the course webpage at 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mitll-racecar-mn.readthedocs.io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Common Issues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6FDBDC-FF0F-4918-9219-05A80787DB8E}"/>
              </a:ext>
            </a:extLst>
          </p:cNvPr>
          <p:cNvGrpSpPr/>
          <p:nvPr/>
        </p:nvGrpSpPr>
        <p:grpSpPr>
          <a:xfrm>
            <a:off x="640080" y="2438400"/>
            <a:ext cx="3366525" cy="3040672"/>
            <a:chOff x="641531" y="1720303"/>
            <a:chExt cx="3168469" cy="2861786"/>
          </a:xfrm>
        </p:grpSpPr>
        <p:pic>
          <p:nvPicPr>
            <p:cNvPr id="6" name="Picture 5" descr="A large green field&#10;&#10;Description automatically generated">
              <a:extLst>
                <a:ext uri="{FF2B5EF4-FFF2-40B4-BE49-F238E27FC236}">
                  <a16:creationId xmlns:a16="http://schemas.microsoft.com/office/drawing/2014/main" id="{3F93F587-6EA4-4BBF-BA9B-CD98A2376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722"/>
            <a:stretch/>
          </p:blipFill>
          <p:spPr>
            <a:xfrm>
              <a:off x="641531" y="1720303"/>
              <a:ext cx="3168469" cy="2861786"/>
            </a:xfrm>
            <a:prstGeom prst="rect">
              <a:avLst/>
            </a:prstGeom>
          </p:spPr>
        </p:pic>
        <p:pic>
          <p:nvPicPr>
            <p:cNvPr id="4" name="Picture 3" descr="A picture containing bottle&#10;&#10;Description automatically generated">
              <a:extLst>
                <a:ext uri="{FF2B5EF4-FFF2-40B4-BE49-F238E27FC236}">
                  <a16:creationId xmlns:a16="http://schemas.microsoft.com/office/drawing/2014/main" id="{EFBD7F17-2C82-438D-B2AE-E705F026F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7656" y="2720340"/>
              <a:ext cx="1136218" cy="1417320"/>
            </a:xfrm>
            <a:prstGeom prst="rect">
              <a:avLst/>
            </a:prstGeom>
          </p:spPr>
        </p:pic>
      </p:grpSp>
      <p:pic>
        <p:nvPicPr>
          <p:cNvPr id="14" name="Picture 13" descr="A picture containing orange, sitting, different, table&#10;&#10;Description automatically generated">
            <a:extLst>
              <a:ext uri="{FF2B5EF4-FFF2-40B4-BE49-F238E27FC236}">
                <a16:creationId xmlns:a16="http://schemas.microsoft.com/office/drawing/2014/main" id="{EEF8EBBA-C695-4B0A-973F-77E1B6709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18" t="5014" r="4365" b="10074"/>
          <a:stretch/>
        </p:blipFill>
        <p:spPr>
          <a:xfrm>
            <a:off x="4582831" y="2438400"/>
            <a:ext cx="3921089" cy="3040672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08107034-2738-4189-B494-A6139091F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1463040"/>
            <a:ext cx="7863840" cy="92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issues might we have with these images and how would we address them?</a:t>
            </a:r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8E37C5C0-C82D-4C8C-90D8-D383DDD3F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DF4926-CDC7-4C05-A745-948BEF085861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209596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Bang-Bang Control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28A213-8C3D-42EC-8CFF-B72F2F2D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463040"/>
            <a:ext cx="7315200" cy="1463040"/>
          </a:xfrm>
        </p:spPr>
        <p:txBody>
          <a:bodyPr/>
          <a:lstStyle/>
          <a:p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Bang-Bang control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uses feedback from the environment to switch between two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This method of control oscillates around the set point in the acceptable bounds.</a:t>
            </a:r>
            <a:endParaRPr lang="en-US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17B48B6-83B3-44D4-A023-950475CA0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06" b="32314"/>
          <a:stretch/>
        </p:blipFill>
        <p:spPr>
          <a:xfrm>
            <a:off x="640080" y="3108960"/>
            <a:ext cx="7863840" cy="22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3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Proportional Control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28A213-8C3D-42EC-8CFF-B72F2F2D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463040"/>
            <a:ext cx="7315200" cy="1335361"/>
          </a:xfrm>
        </p:spPr>
        <p:txBody>
          <a:bodyPr/>
          <a:lstStyle/>
          <a:p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Proportional control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uses feedback from the environment to proportionally set output values. Input is linearly proportional to output</a:t>
            </a:r>
            <a:endParaRPr lang="en-US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B849B-840A-4333-86CE-7C3890E26819}"/>
              </a:ext>
            </a:extLst>
          </p:cNvPr>
          <p:cNvSpPr/>
          <p:nvPr/>
        </p:nvSpPr>
        <p:spPr bwMode="auto">
          <a:xfrm>
            <a:off x="3657600" y="3496436"/>
            <a:ext cx="1295400" cy="81510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2BD142-ED3D-4D48-AEC6-0F02B58D55BB}"/>
              </a:ext>
            </a:extLst>
          </p:cNvPr>
          <p:cNvCxnSpPr>
            <a:endCxn id="6" idx="1"/>
          </p:cNvCxnSpPr>
          <p:nvPr/>
        </p:nvCxnSpPr>
        <p:spPr bwMode="auto">
          <a:xfrm>
            <a:off x="1836420" y="3903990"/>
            <a:ext cx="1821180" cy="1"/>
          </a:xfrm>
          <a:prstGeom prst="straightConnector1">
            <a:avLst/>
          </a:prstGeom>
          <a:ln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F3A71D-AFA2-4A30-8EFB-CAAF4F146ED3}"/>
              </a:ext>
            </a:extLst>
          </p:cNvPr>
          <p:cNvCxnSpPr/>
          <p:nvPr/>
        </p:nvCxnSpPr>
        <p:spPr bwMode="auto">
          <a:xfrm>
            <a:off x="4953000" y="3908775"/>
            <a:ext cx="1821180" cy="1"/>
          </a:xfrm>
          <a:prstGeom prst="straightConnector1">
            <a:avLst/>
          </a:prstGeom>
          <a:ln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E987882-DB04-4850-9E76-20F1C3E50EB6}"/>
              </a:ext>
            </a:extLst>
          </p:cNvPr>
          <p:cNvSpPr txBox="1">
            <a:spLocks/>
          </p:cNvSpPr>
          <p:nvPr/>
        </p:nvSpPr>
        <p:spPr bwMode="auto">
          <a:xfrm>
            <a:off x="5011514" y="3472361"/>
            <a:ext cx="1374445" cy="4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A66ABF3-79E4-4796-A147-DA1D2B37E69A}"/>
              </a:ext>
            </a:extLst>
          </p:cNvPr>
          <p:cNvSpPr txBox="1">
            <a:spLocks/>
          </p:cNvSpPr>
          <p:nvPr/>
        </p:nvSpPr>
        <p:spPr bwMode="auto">
          <a:xfrm>
            <a:off x="2585568" y="3457575"/>
            <a:ext cx="1374445" cy="4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46991D4-F8C8-4B5B-A663-137FC23975CA}"/>
              </a:ext>
            </a:extLst>
          </p:cNvPr>
          <p:cNvCxnSpPr>
            <a:stCxn id="6" idx="3"/>
            <a:endCxn id="35" idx="2"/>
          </p:cNvCxnSpPr>
          <p:nvPr/>
        </p:nvCxnSpPr>
        <p:spPr bwMode="auto">
          <a:xfrm flipH="1">
            <a:off x="3272791" y="3903991"/>
            <a:ext cx="1680209" cy="25793"/>
          </a:xfrm>
          <a:prstGeom prst="bentConnector4">
            <a:avLst>
              <a:gd name="adj1" fmla="val -24376"/>
              <a:gd name="adj2" fmla="val 3020312"/>
            </a:avLst>
          </a:prstGeom>
          <a:ln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19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Camera Module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Retrieves color and depth images from the camera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Public Interface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get_color_image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get_width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get_height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get_depth_image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(we'll use this next time)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66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Display Module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Displays data and images to the screen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Simulation: Creates a window on your computer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RACECAR: creates a window on the mini-monitor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Public Interface</a:t>
            </a:r>
          </a:p>
          <a:p>
            <a:pPr lvl="1"/>
            <a:r>
              <a:rPr lang="en-US" altLang="en-US" sz="2400" dirty="0" err="1">
                <a:latin typeface="Consolas" panose="020B0609020204030204" pitchFamily="49" charset="0"/>
                <a:cs typeface="Arial" panose="020B0604020202020204" pitchFamily="34" charset="0"/>
              </a:rPr>
              <a:t>show_color_image</a:t>
            </a:r>
            <a:r>
              <a:rPr lang="en-US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show_depth_image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(we'll use this later)</a:t>
            </a:r>
          </a:p>
          <a:p>
            <a:pPr lvl="1"/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show_lidar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()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(we'll use this later)</a:t>
            </a:r>
          </a:p>
          <a:p>
            <a:pPr lvl="1"/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02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Example 1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E4298-6D58-4260-A2A3-F1B1E61D2D8A}"/>
              </a:ext>
            </a:extLst>
          </p:cNvPr>
          <p:cNvSpPr/>
          <p:nvPr/>
        </p:nvSpPr>
        <p:spPr>
          <a:xfrm>
            <a:off x="640080" y="1463040"/>
            <a:ext cx="81991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image =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rc.camera.get_color_image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r </a:t>
            </a: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range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rc.camera.get_height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c </a:t>
            </a: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range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rc.camera.get_width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foo = (image[r][c][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 + 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 + 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]) //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 = foo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 = foo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image[r][c][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 = foo</a:t>
            </a:r>
          </a:p>
          <a:p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rc.display.show_color_image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(image)</a:t>
            </a:r>
          </a:p>
        </p:txBody>
      </p:sp>
      <p:pic>
        <p:nvPicPr>
          <p:cNvPr id="10" name="Graphic 9" descr="Users">
            <a:extLst>
              <a:ext uri="{FF2B5EF4-FFF2-40B4-BE49-F238E27FC236}">
                <a16:creationId xmlns:a16="http://schemas.microsoft.com/office/drawing/2014/main" id="{C1D2D53A-939F-41F9-A5EE-FB2D3302F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D1DEBF-DFBF-4A79-8582-6309C9471C60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376283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16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Example 2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E4298-6D58-4260-A2A3-F1B1E61D2D8A}"/>
              </a:ext>
            </a:extLst>
          </p:cNvPr>
          <p:cNvSpPr/>
          <p:nvPr/>
        </p:nvSpPr>
        <p:spPr>
          <a:xfrm>
            <a:off x="640080" y="1463040"/>
            <a:ext cx="6217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image =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rc.camera.get_color_image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foo =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bar = 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r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range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rc.camera.get_height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()):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c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range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rc.camera.get_width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()):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image[r][c][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 &gt; foo: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foo = image[r][c][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bar = (r, c)</a:t>
            </a:r>
          </a:p>
          <a:p>
            <a:b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(bar)</a:t>
            </a:r>
          </a:p>
        </p:txBody>
      </p:sp>
      <p:pic>
        <p:nvPicPr>
          <p:cNvPr id="8" name="Graphic 7" descr="Users">
            <a:extLst>
              <a:ext uri="{FF2B5EF4-FFF2-40B4-BE49-F238E27FC236}">
                <a16:creationId xmlns:a16="http://schemas.microsoft.com/office/drawing/2014/main" id="{184E997C-A119-46E1-B92B-F6DCA5E17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920" y="17373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11E840-2237-4880-B38F-65DFA0F4AF9E}"/>
              </a:ext>
            </a:extLst>
          </p:cNvPr>
          <p:cNvSpPr txBox="1"/>
          <p:nvPr/>
        </p:nvSpPr>
        <p:spPr>
          <a:xfrm>
            <a:off x="6370320" y="39602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activity</a:t>
            </a:r>
          </a:p>
        </p:txBody>
      </p:sp>
    </p:spTree>
    <p:extLst>
      <p:ext uri="{BB962C8B-B14F-4D97-AF65-F5344CB8AC3E}">
        <p14:creationId xmlns:p14="http://schemas.microsoft.com/office/powerpoint/2010/main" val="16245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17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Lab 2 Objectives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4E771D-46B2-4CC6-9640-DBA4F6A6C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1463040"/>
            <a:ext cx="7863840" cy="40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Jupyter Notebook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Write helper functions which use masks/contouring to identify objects based on color</a:t>
            </a:r>
          </a:p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Lab 2A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Implement line following</a:t>
            </a:r>
          </a:p>
          <a:p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Lab 2B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: Cone parking</a:t>
            </a:r>
          </a:p>
        </p:txBody>
      </p:sp>
    </p:spTree>
    <p:extLst>
      <p:ext uri="{BB962C8B-B14F-4D97-AF65-F5344CB8AC3E}">
        <p14:creationId xmlns:p14="http://schemas.microsoft.com/office/powerpoint/2010/main" val="2521345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18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 err="1">
                <a:solidFill>
                  <a:schemeClr val="accent6"/>
                </a:solidFill>
                <a:cs typeface="Segoe UI" panose="020B0502040204020203" pitchFamily="34" charset="0"/>
              </a:rPr>
              <a:t>racecar_utils</a:t>
            </a: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 Library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Helper functions to process inputs/outputs of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racecar_core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will write everything in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racecar_utils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during the Jupyter notebook activates throughout the course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Documentation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Implementation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46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19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 err="1">
                <a:solidFill>
                  <a:schemeClr val="accent6"/>
                </a:solidFill>
                <a:cs typeface="Segoe UI" panose="020B0502040204020203" pitchFamily="34" charset="0"/>
              </a:rPr>
              <a:t>Jupyter</a:t>
            </a: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 Notebooks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F3927F-E21E-4F83-9D9D-BA4F691E7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2916936"/>
            <a:ext cx="7863840" cy="102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en-US" sz="4000" kern="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altLang="en-US" sz="4000" kern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lab2.ipynb</a:t>
            </a:r>
            <a:endParaRPr lang="en-US" altLang="en-US" sz="4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39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Objectives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Main Objective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Identify objects in a color image based on color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Learning Objectives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how to use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notebooks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OpenCV functions to build image processing functions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 and implement proportional control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3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3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Lab 2 Demo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8" name="Lab2">
            <a:hlinkClick r:id="" action="ppaction://media"/>
            <a:extLst>
              <a:ext uri="{FF2B5EF4-FFF2-40B4-BE49-F238E27FC236}">
                <a16:creationId xmlns:a16="http://schemas.microsoft.com/office/drawing/2014/main" id="{4CFDC9B3-AF40-47BF-A55C-70754CF84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65" b="19867"/>
          <a:stretch/>
        </p:blipFill>
        <p:spPr>
          <a:xfrm>
            <a:off x="2343150" y="1143000"/>
            <a:ext cx="4457700" cy="477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7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4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4A05EE7-B24A-460B-A1F8-5ECA75850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457200"/>
            <a:ext cx="7315200" cy="685800"/>
          </a:xfrm>
        </p:spPr>
        <p:txBody>
          <a:bodyPr lIns="0"/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  <a:cs typeface="Segoe UI" panose="020B0502040204020203" pitchFamily="34" charset="0"/>
              </a:rPr>
              <a:t>Color Space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D0E7BE8-56B6-4B10-ACCD-EAAD56E65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1463040"/>
            <a:ext cx="7863840" cy="402336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Color models map input values to colors</a:t>
            </a:r>
          </a:p>
          <a:p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Color space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range of colors a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color model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covers</a:t>
            </a:r>
          </a:p>
          <a:p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BGR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models use measurements of </a:t>
            </a:r>
            <a:r>
              <a:rPr lang="en-US" altLang="en-US" sz="24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u="sng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en-US" sz="2400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reen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7B4526-15A8-46EC-B80E-30115D0762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3444955"/>
            <a:ext cx="2287489" cy="225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AF4869-239C-494F-B1BA-ED3CEE1E07A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20" y="3474720"/>
            <a:ext cx="3002600" cy="22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DFF09964-9FE6-4BFF-B336-1F05C0E2D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164" y="3831481"/>
            <a:ext cx="1219200" cy="55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BGR </a:t>
            </a:r>
            <a:endParaRPr lang="en-US" alt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5BCA4C2-6C46-47FE-B084-B1085CCFB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763" y="3831481"/>
            <a:ext cx="1120637" cy="55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r">
              <a:buNone/>
            </a:pPr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HSV </a:t>
            </a:r>
            <a:endParaRPr lang="en-US" alt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10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96A8524-06E4-4E58-8147-EB5EFDA16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76400"/>
            <a:ext cx="5203825" cy="4114800"/>
          </a:xfrm>
        </p:spPr>
        <p:txBody>
          <a:bodyPr/>
          <a:lstStyle/>
          <a:p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Hue</a:t>
            </a: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: the base color </a:t>
            </a:r>
          </a:p>
          <a:p>
            <a:pPr lvl="1"/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Range: 0°- 180°</a:t>
            </a:r>
            <a:endParaRPr lang="en-US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Saturation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inverse the amount of white</a:t>
            </a:r>
          </a:p>
          <a:p>
            <a:pPr lvl="1"/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Range: 0 - 255</a:t>
            </a:r>
          </a:p>
          <a:p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Value: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inverse the amount of black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Range: 0 - 255</a:t>
            </a:r>
            <a:endParaRPr 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F45F3D-8871-4170-81AC-89B58BE658B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025" y="1371600"/>
            <a:ext cx="2737668" cy="2053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2B042F5-FF4C-4BE3-8A13-2BDF962572F8}"/>
              </a:ext>
            </a:extLst>
          </p:cNvPr>
          <p:cNvGrpSpPr/>
          <p:nvPr/>
        </p:nvGrpSpPr>
        <p:grpSpPr>
          <a:xfrm>
            <a:off x="5990372" y="3619500"/>
            <a:ext cx="2484520" cy="1600200"/>
            <a:chOff x="5797138" y="3886200"/>
            <a:chExt cx="2484520" cy="16002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16F2458-792F-4AC0-95C2-FC33E9AF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7138" y="4038600"/>
              <a:ext cx="832262" cy="9144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4621C955-41FC-40F4-829C-37A494DE970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07213" y="3886200"/>
              <a:ext cx="137444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30188" indent="-230188" algn="l" rtl="0" eaLnBrk="0" fontAlgn="base" hangingPunct="0">
                <a:lnSpc>
                  <a:spcPts val="2700"/>
                </a:lnSpc>
                <a:spcBef>
                  <a:spcPct val="0"/>
                </a:spcBef>
                <a:spcAft>
                  <a:spcPts val="1400"/>
                </a:spcAft>
                <a:buClr>
                  <a:srgbClr val="993333"/>
                </a:buClr>
                <a:buChar char="•"/>
                <a:defRPr sz="2300">
                  <a:solidFill>
                    <a:schemeClr val="tx1"/>
                  </a:solidFill>
                  <a:latin typeface="+mn-lt"/>
                  <a:ea typeface="+mn-ea"/>
                  <a:cs typeface="Geneva" charset="0"/>
                </a:defRPr>
              </a:lvl1pPr>
              <a:lvl2pPr marL="742950" indent="-285750" algn="l" rtl="0" eaLnBrk="0" fontAlgn="base" hangingPunct="0">
                <a:lnSpc>
                  <a:spcPts val="2800"/>
                </a:lnSpc>
                <a:spcBef>
                  <a:spcPct val="0"/>
                </a:spcBef>
                <a:spcAft>
                  <a:spcPts val="1400"/>
                </a:spcAft>
                <a:buChar char="–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3333"/>
                </a:buClr>
                <a:buChar char="•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+mn-ea"/>
                </a:defRPr>
              </a:lvl9pPr>
            </a:lstStyle>
            <a:p>
              <a:r>
                <a:rPr lang="en-US" altLang="en-US" sz="20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H: </a:t>
              </a:r>
              <a:r>
                <a:rPr lang="en-US" altLang="en-US" sz="2000" kern="0" dirty="0">
                  <a:latin typeface="Arial" panose="020B0604020202020204" pitchFamily="34" charset="0"/>
                  <a:cs typeface="Arial" panose="020B0604020202020204" pitchFamily="34" charset="0"/>
                </a:rPr>
                <a:t>90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°</a:t>
              </a:r>
              <a:endPara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S: </a:t>
              </a:r>
              <a:r>
                <a:rPr lang="en-US" sz="2000" kern="0" dirty="0">
                  <a:latin typeface="Arial" panose="020B0604020202020204" pitchFamily="34" charset="0"/>
                  <a:cs typeface="Arial" panose="020B0604020202020204" pitchFamily="34" charset="0"/>
                </a:rPr>
                <a:t>194</a:t>
              </a:r>
            </a:p>
            <a:p>
              <a:r>
                <a:rPr lang="en-US" sz="2000" b="1" kern="0" dirty="0">
                  <a:latin typeface="Arial" panose="020B0604020202020204" pitchFamily="34" charset="0"/>
                  <a:cs typeface="Arial" panose="020B0604020202020204" pitchFamily="34" charset="0"/>
                </a:rPr>
                <a:t>V: </a:t>
              </a:r>
              <a:r>
                <a:rPr lang="en-US" sz="2000" kern="0" dirty="0">
                  <a:latin typeface="Arial" panose="020B0604020202020204" pitchFamily="34" charset="0"/>
                  <a:cs typeface="Arial" panose="020B0604020202020204" pitchFamily="34" charset="0"/>
                </a:rPr>
                <a:t>207</a:t>
              </a:r>
              <a:endParaRPr lang="en-US" sz="2000" kern="0" dirty="0"/>
            </a:p>
          </p:txBody>
        </p:sp>
      </p:grp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HSV</a:t>
            </a:r>
          </a:p>
        </p:txBody>
      </p:sp>
    </p:spTree>
    <p:extLst>
      <p:ext uri="{BB962C8B-B14F-4D97-AF65-F5344CB8AC3E}">
        <p14:creationId xmlns:p14="http://schemas.microsoft.com/office/powerpoint/2010/main" val="345207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6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OpenCV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FC8CCC-EB8F-4E64-B738-61D28952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37" y="1792224"/>
            <a:ext cx="3756025" cy="3581400"/>
          </a:xfrm>
        </p:spPr>
        <p:txBody>
          <a:bodyPr/>
          <a:lstStyle/>
          <a:p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Using a color </a:t>
            </a: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, we can make masks from images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out the part of the image you want to remain hidden</a:t>
            </a:r>
          </a:p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 the part of the image you want to be seen</a:t>
            </a:r>
            <a:endParaRPr lang="en-US" sz="2000" u="sn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E50902-D6D7-4FC4-9C75-7BEA9E5B6345}"/>
              </a:ext>
            </a:extLst>
          </p:cNvPr>
          <p:cNvGrpSpPr/>
          <p:nvPr/>
        </p:nvGrpSpPr>
        <p:grpSpPr>
          <a:xfrm>
            <a:off x="4606562" y="2057336"/>
            <a:ext cx="3963781" cy="2670176"/>
            <a:chOff x="1097043" y="1088117"/>
            <a:chExt cx="6949915" cy="468176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B7DC32-BF4D-4C4E-8AC2-A75B69637C9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043" y="1088117"/>
              <a:ext cx="3121905" cy="4681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449A6D-0545-4CDB-9FA4-7357D0526A71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054" y="1088117"/>
              <a:ext cx="3121904" cy="468176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5371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Color Masking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11611F-5F8F-4002-9785-425BF408B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75" y="4648200"/>
            <a:ext cx="7315200" cy="914400"/>
          </a:xfrm>
        </p:spPr>
        <p:txBody>
          <a:bodyPr/>
          <a:lstStyle/>
          <a:p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ombine</a:t>
            </a: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 the color image with the black and white mask to make a </a:t>
            </a: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color mask</a:t>
            </a:r>
            <a:endParaRPr lang="en-US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AF4033-4BA3-4921-B207-B1E99B078F16}"/>
              </a:ext>
            </a:extLst>
          </p:cNvPr>
          <p:cNvGrpSpPr/>
          <p:nvPr/>
        </p:nvGrpSpPr>
        <p:grpSpPr>
          <a:xfrm>
            <a:off x="1405215" y="1970088"/>
            <a:ext cx="6348135" cy="2297113"/>
            <a:chOff x="12095" y="1778969"/>
            <a:chExt cx="9119810" cy="330006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BFAB57-6329-49A0-9BCD-E85F30AFA39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5" y="1784049"/>
              <a:ext cx="2197166" cy="3294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15972A5-3E20-42FC-B713-82B6CBF55874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660" y="1784049"/>
              <a:ext cx="2197166" cy="3294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F44F22-D3AD-46B4-889B-D7D348521BA0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739" y="1778969"/>
              <a:ext cx="2197166" cy="329420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5236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Color Masking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24FE231-5794-49FE-9E80-AA090BFE0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75" y="4960836"/>
            <a:ext cx="7315200" cy="457201"/>
          </a:xfrm>
        </p:spPr>
        <p:txBody>
          <a:bodyPr/>
          <a:lstStyle/>
          <a:p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olor masks </a:t>
            </a: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can be made with any black and white image.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475E44-A261-459B-8323-965263A85DBB}"/>
              </a:ext>
            </a:extLst>
          </p:cNvPr>
          <p:cNvGrpSpPr/>
          <p:nvPr/>
        </p:nvGrpSpPr>
        <p:grpSpPr>
          <a:xfrm>
            <a:off x="4428263" y="1608038"/>
            <a:ext cx="3565123" cy="2828659"/>
            <a:chOff x="4336812" y="1522097"/>
            <a:chExt cx="4806761" cy="381380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FB4E6C-166F-46AF-B885-ABA28CBAF164}"/>
                </a:ext>
              </a:extLst>
            </p:cNvPr>
            <p:cNvGrpSpPr/>
            <p:nvPr/>
          </p:nvGrpSpPr>
          <p:grpSpPr>
            <a:xfrm>
              <a:off x="4336812" y="1522097"/>
              <a:ext cx="1023672" cy="3813806"/>
              <a:chOff x="5442446" y="1808020"/>
              <a:chExt cx="1146232" cy="42704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01533FC-80E8-49A5-913C-8DCCCF7F34F3}"/>
                  </a:ext>
                </a:extLst>
              </p:cNvPr>
              <p:cNvSpPr/>
              <p:nvPr/>
            </p:nvSpPr>
            <p:spPr>
              <a:xfrm>
                <a:off x="5442446" y="1808020"/>
                <a:ext cx="1146231" cy="17185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551FCB-E606-4DC0-9660-3D333CF6F881}"/>
                  </a:ext>
                </a:extLst>
              </p:cNvPr>
              <p:cNvSpPr/>
              <p:nvPr/>
            </p:nvSpPr>
            <p:spPr>
              <a:xfrm>
                <a:off x="5442447" y="4359896"/>
                <a:ext cx="1146231" cy="171854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F2F687-8AC3-4999-8C36-A8F0512D1E5D}"/>
                </a:ext>
              </a:extLst>
            </p:cNvPr>
            <p:cNvSpPr/>
            <p:nvPr/>
          </p:nvSpPr>
          <p:spPr>
            <a:xfrm>
              <a:off x="8112253" y="3801115"/>
              <a:ext cx="1023671" cy="15347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DFB097-830A-4AFC-850B-B379233DA10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253" y="1522097"/>
              <a:ext cx="1031320" cy="15466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99E9AFF-E4A1-4809-B0B4-2AE58DCFB32C}"/>
              </a:ext>
            </a:extLst>
          </p:cNvPr>
          <p:cNvSpPr txBox="1">
            <a:spLocks/>
          </p:cNvSpPr>
          <p:nvPr/>
        </p:nvSpPr>
        <p:spPr bwMode="auto">
          <a:xfrm>
            <a:off x="3950490" y="2746372"/>
            <a:ext cx="1769888" cy="30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White mask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BA92C42-8FF2-406E-9BE7-59F81163620C}"/>
              </a:ext>
            </a:extLst>
          </p:cNvPr>
          <p:cNvSpPr txBox="1">
            <a:spLocks/>
          </p:cNvSpPr>
          <p:nvPr/>
        </p:nvSpPr>
        <p:spPr bwMode="auto">
          <a:xfrm>
            <a:off x="3922941" y="4504117"/>
            <a:ext cx="1769888" cy="30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Black mask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4FD225C-6C35-4859-8C0F-57CDA77AAD08}"/>
              </a:ext>
            </a:extLst>
          </p:cNvPr>
          <p:cNvSpPr txBox="1">
            <a:spLocks/>
          </p:cNvSpPr>
          <p:nvPr/>
        </p:nvSpPr>
        <p:spPr bwMode="auto">
          <a:xfrm>
            <a:off x="6723146" y="2755148"/>
            <a:ext cx="1769888" cy="30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Full color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AB39640-444D-4FB7-A7EF-4DAB52AFF57B}"/>
              </a:ext>
            </a:extLst>
          </p:cNvPr>
          <p:cNvSpPr txBox="1">
            <a:spLocks/>
          </p:cNvSpPr>
          <p:nvPr/>
        </p:nvSpPr>
        <p:spPr bwMode="auto">
          <a:xfrm>
            <a:off x="6723146" y="4504117"/>
            <a:ext cx="1769888" cy="30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No color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006439-E8EE-4BCB-9E14-0DC46D3B9E40}"/>
              </a:ext>
            </a:extLst>
          </p:cNvPr>
          <p:cNvGrpSpPr/>
          <p:nvPr/>
        </p:nvGrpSpPr>
        <p:grpSpPr>
          <a:xfrm>
            <a:off x="3383500" y="1998297"/>
            <a:ext cx="3191718" cy="2104751"/>
            <a:chOff x="2490771" y="2056552"/>
            <a:chExt cx="4162459" cy="2744897"/>
          </a:xfrm>
        </p:grpSpPr>
        <p:sp>
          <p:nvSpPr>
            <p:cNvPr id="31" name="Plus Sign 30">
              <a:extLst>
                <a:ext uri="{FF2B5EF4-FFF2-40B4-BE49-F238E27FC236}">
                  <a16:creationId xmlns:a16="http://schemas.microsoft.com/office/drawing/2014/main" id="{4E5A907F-65A7-4AE0-9FD6-50B9438D896D}"/>
                </a:ext>
              </a:extLst>
            </p:cNvPr>
            <p:cNvSpPr/>
            <p:nvPr/>
          </p:nvSpPr>
          <p:spPr>
            <a:xfrm>
              <a:off x="2490771" y="3207800"/>
              <a:ext cx="415737" cy="415737"/>
            </a:xfrm>
            <a:prstGeom prst="mathPlu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E5C14B5D-996A-4295-AE8B-CCC60F1E8B4D}"/>
                </a:ext>
              </a:extLst>
            </p:cNvPr>
            <p:cNvSpPr/>
            <p:nvPr/>
          </p:nvSpPr>
          <p:spPr>
            <a:xfrm>
              <a:off x="5926107" y="2056552"/>
              <a:ext cx="727123" cy="19302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16917330-2EB9-44B7-9F19-442D84D9BDB9}"/>
                </a:ext>
              </a:extLst>
            </p:cNvPr>
            <p:cNvSpPr/>
            <p:nvPr/>
          </p:nvSpPr>
          <p:spPr>
            <a:xfrm>
              <a:off x="5926107" y="4608428"/>
              <a:ext cx="727123" cy="19302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D4B87E9-F7B4-4F4B-BA9B-C90605FA2B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15" y="1973624"/>
            <a:ext cx="1529408" cy="2293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44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E81E9CB-F93E-49D4-931C-FD8752F6A3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5886133" y="6035040"/>
            <a:ext cx="261778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mes New Roman" panose="02020603050405020304" pitchFamily="18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7/8/2020</a:t>
            </a:r>
          </a:p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387DF4C-3D32-4FB8-A912-2E1C370FB51E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7" name="Picture 2" descr="The MIT Beaver Works logo">
            <a:extLst>
              <a:ext uri="{FF2B5EF4-FFF2-40B4-BE49-F238E27FC236}">
                <a16:creationId xmlns:a16="http://schemas.microsoft.com/office/drawing/2014/main" id="{E0CDAC96-E7A2-4112-96F1-6A174D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6035040"/>
            <a:ext cx="3533141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1D474C-C36B-4E9C-AD4D-38CE6D550E43}"/>
              </a:ext>
            </a:extLst>
          </p:cNvPr>
          <p:cNvSpPr/>
          <p:nvPr/>
        </p:nvSpPr>
        <p:spPr bwMode="auto">
          <a:xfrm>
            <a:off x="640080" y="1097280"/>
            <a:ext cx="7863840" cy="5486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CEB7-6811-4FF0-878A-BAE43B355738}"/>
              </a:ext>
            </a:extLst>
          </p:cNvPr>
          <p:cNvSpPr/>
          <p:nvPr/>
        </p:nvSpPr>
        <p:spPr bwMode="auto">
          <a:xfrm>
            <a:off x="640080" y="5852160"/>
            <a:ext cx="7863840" cy="274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9D46283B-75BC-43AC-B6E2-F6E4EF9C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457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  <a:ea typeface="Geneva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chemeClr val="accent6"/>
                </a:solidFill>
                <a:cs typeface="Segoe UI" panose="020B0502040204020203" pitchFamily="34" charset="0"/>
              </a:rPr>
              <a:t>Contour Drawing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039F3-2AC7-4441-B269-91AB1E06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" y="2514600"/>
            <a:ext cx="365375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492D8-AF91-4B8D-8AB3-51B40B95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0" y="2514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A1FCF3CD-3930-4C85-B36B-0C11F860E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" y="1463040"/>
            <a:ext cx="786384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olor masks</a:t>
            </a: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, we can identify objects and create </a:t>
            </a:r>
            <a:r>
              <a:rPr lang="en-US" altLang="en-US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contour drawings</a:t>
            </a:r>
            <a:endParaRPr lang="en-US" alt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3652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MITColors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A5A5A5"/>
      </a:accent1>
      <a:accent2>
        <a:srgbClr val="993333"/>
      </a:accent2>
      <a:accent3>
        <a:srgbClr val="595959"/>
      </a:accent3>
      <a:accent4>
        <a:srgbClr val="000000"/>
      </a:accent4>
      <a:accent5>
        <a:srgbClr val="D17575"/>
      </a:accent5>
      <a:accent6>
        <a:srgbClr val="742626"/>
      </a:accent6>
      <a:hlink>
        <a:srgbClr val="4D4D4D"/>
      </a:hlink>
      <a:folHlink>
        <a:srgbClr val="D17575"/>
      </a:folHlink>
    </a:clrScheme>
    <a:fontScheme name="Blank Presentation">
      <a:majorFont>
        <a:latin typeface="Arial"/>
        <a:ea typeface="Geneva"/>
        <a:cs typeface=""/>
      </a:majorFont>
      <a:minorFont>
        <a:latin typeface="Times New Roman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809</Words>
  <Application>Microsoft Office PowerPoint</Application>
  <PresentationFormat>On-screen Show (4:3)</PresentationFormat>
  <Paragraphs>141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Consolas</vt:lpstr>
      <vt:lpstr>Times</vt:lpstr>
      <vt:lpstr>Times New Roman</vt:lpstr>
      <vt:lpstr>Blank Presentation</vt:lpstr>
      <vt:lpstr>Lab 2</vt:lpstr>
      <vt:lpstr>Objectives</vt:lpstr>
      <vt:lpstr>Lab 2 Demo</vt:lpstr>
      <vt:lpstr>Color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Camera Module</vt:lpstr>
      <vt:lpstr>Display Module</vt:lpstr>
      <vt:lpstr>Example 1</vt:lpstr>
      <vt:lpstr>Example 2</vt:lpstr>
      <vt:lpstr>Lab 2 Objectives</vt:lpstr>
      <vt:lpstr>racecar_utils Library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</dc:title>
  <dc:creator>Emi Suzuki</dc:creator>
  <cp:lastModifiedBy>Matthew Calligaro</cp:lastModifiedBy>
  <cp:revision>13</cp:revision>
  <dcterms:created xsi:type="dcterms:W3CDTF">2020-07-08T04:06:15Z</dcterms:created>
  <dcterms:modified xsi:type="dcterms:W3CDTF">2020-07-20T03:33:59Z</dcterms:modified>
</cp:coreProperties>
</file>